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4" r:id="rId2"/>
  </p:sldIdLst>
  <p:sldSz cx="9906000" cy="6858000" type="A4"/>
  <p:notesSz cx="9931400" cy="67945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42" autoAdjust="0"/>
    <p:restoredTop sz="94660"/>
  </p:normalViewPr>
  <p:slideViewPr>
    <p:cSldViewPr>
      <p:cViewPr>
        <p:scale>
          <a:sx n="60" d="100"/>
          <a:sy n="60" d="100"/>
        </p:scale>
        <p:origin x="-1452" y="-192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3607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6070" y="0"/>
            <a:ext cx="4303607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420BF6-3BB4-462E-A63A-0A381370BAEC}" type="datetimeFigureOut">
              <a:rPr lang="en-GB" smtClean="0"/>
              <a:t>06/10/2014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125788" y="509588"/>
            <a:ext cx="3679825" cy="2547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3140" y="3227388"/>
            <a:ext cx="7945120" cy="3057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453203"/>
            <a:ext cx="4303607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6070" y="6453203"/>
            <a:ext cx="4303607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DFF6B6-7D77-4A9D-95D7-59AE1C8479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5859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30"/>
            <a:ext cx="84201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26419-F8F9-4F0F-AA02-2B449AFE87C7}" type="datetimeFigureOut">
              <a:rPr lang="en-GB" smtClean="0"/>
              <a:t>06/10/2014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52549-C018-4863-9037-3674656AD8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04791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26419-F8F9-4F0F-AA02-2B449AFE87C7}" type="datetimeFigureOut">
              <a:rPr lang="en-GB" smtClean="0"/>
              <a:t>06/10/2014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52549-C018-4863-9037-3674656AD8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23964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7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26419-F8F9-4F0F-AA02-2B449AFE87C7}" type="datetimeFigureOut">
              <a:rPr lang="en-GB" smtClean="0"/>
              <a:t>06/10/2014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52549-C018-4863-9037-3674656AD8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8057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26419-F8F9-4F0F-AA02-2B449AFE87C7}" type="datetimeFigureOut">
              <a:rPr lang="en-GB" smtClean="0"/>
              <a:t>06/10/2014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52549-C018-4863-9037-3674656AD8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39592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2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2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2" y="1535113"/>
            <a:ext cx="437859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2" y="2174875"/>
            <a:ext cx="437859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26419-F8F9-4F0F-AA02-2B449AFE87C7}" type="datetimeFigureOut">
              <a:rPr lang="en-GB" smtClean="0"/>
              <a:t>06/10/2014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52549-C018-4863-9037-3674656AD8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05976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26419-F8F9-4F0F-AA02-2B449AFE87C7}" type="datetimeFigureOut">
              <a:rPr lang="en-GB" smtClean="0"/>
              <a:t>06/10/2014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52549-C018-4863-9037-3674656AD8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19683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26419-F8F9-4F0F-AA02-2B449AFE87C7}" type="datetimeFigureOut">
              <a:rPr lang="en-GB" smtClean="0"/>
              <a:t>06/10/2014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52549-C018-4863-9037-3674656AD8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62386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2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2" y="273055"/>
            <a:ext cx="553772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2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26419-F8F9-4F0F-AA02-2B449AFE87C7}" type="datetimeFigureOut">
              <a:rPr lang="en-GB" smtClean="0"/>
              <a:t>06/10/2014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52549-C018-4863-9037-3674656AD8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88353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26419-F8F9-4F0F-AA02-2B449AFE87C7}" type="datetimeFigureOut">
              <a:rPr lang="en-GB" smtClean="0"/>
              <a:t>06/10/2014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52549-C018-4863-9037-3674656AD8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46888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26419-F8F9-4F0F-AA02-2B449AFE87C7}" type="datetimeFigureOut">
              <a:rPr lang="en-GB" smtClean="0"/>
              <a:t>06/10/2014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52549-C018-4863-9037-3674656AD8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10795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3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43"/>
            <a:ext cx="65214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26419-F8F9-4F0F-AA02-2B449AFE87C7}" type="datetimeFigureOut">
              <a:rPr lang="en-GB" smtClean="0"/>
              <a:t>06/10/2014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52549-C018-4863-9037-3674656AD8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35010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0" y="6356355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D26419-F8F9-4F0F-AA02-2B449AFE87C7}" type="datetimeFigureOut">
              <a:rPr lang="en-GB" smtClean="0"/>
              <a:t>06/10/2014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4550" y="6356355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9300" y="6356355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952549-C018-4863-9037-3674656AD8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914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8548272"/>
              </p:ext>
            </p:extLst>
          </p:nvPr>
        </p:nvGraphicFramePr>
        <p:xfrm>
          <a:off x="-15552" y="-8776"/>
          <a:ext cx="2476500" cy="685801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44688"/>
                <a:gridCol w="331812"/>
              </a:tblGrid>
              <a:tr h="1714504">
                <a:tc>
                  <a:txBody>
                    <a:bodyPr/>
                    <a:lstStyle/>
                    <a:p>
                      <a:pPr algn="ctr"/>
                      <a:r>
                        <a:rPr lang="en-GB" sz="1700" dirty="0" smtClean="0"/>
                        <a:t>Express</a:t>
                      </a:r>
                      <a:r>
                        <a:rPr lang="en-GB" sz="1700" baseline="0" dirty="0" smtClean="0"/>
                        <a:t> an amount as a percentage</a:t>
                      </a:r>
                      <a:endParaRPr lang="en-GB" sz="1700" dirty="0"/>
                    </a:p>
                  </a:txBody>
                  <a:tcPr marL="91441" marR="91441" vert="vert" anchor="ctr"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GB" sz="1700" dirty="0" smtClean="0"/>
                        <a:t>Grade D</a:t>
                      </a:r>
                      <a:endParaRPr lang="en-GB" sz="1700" dirty="0"/>
                    </a:p>
                  </a:txBody>
                  <a:tcPr marL="91441" marR="91441" vert="vert" anchor="ctr"/>
                </a:tc>
              </a:tr>
              <a:tr h="1714504">
                <a:tc>
                  <a:txBody>
                    <a:bodyPr/>
                    <a:lstStyle/>
                    <a:p>
                      <a:pPr marL="9525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700" dirty="0" smtClean="0"/>
                        <a:t>Find</a:t>
                      </a:r>
                      <a:r>
                        <a:rPr lang="en-GB" sz="1700" baseline="0" dirty="0" smtClean="0"/>
                        <a:t> a percentage of </a:t>
                      </a:r>
                    </a:p>
                    <a:p>
                      <a:pPr marL="9525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700" baseline="0" dirty="0" smtClean="0"/>
                        <a:t>an amount</a:t>
                      </a:r>
                      <a:endParaRPr lang="en-GB" sz="1700" dirty="0"/>
                    </a:p>
                  </a:txBody>
                  <a:tcPr marL="91441" marR="91441" vert="vert" anchor="ctr"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171450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700" dirty="0" smtClean="0"/>
                        <a:t>Work out compound</a:t>
                      </a:r>
                      <a:r>
                        <a:rPr lang="en-GB" sz="1700" baseline="0" dirty="0" smtClean="0"/>
                        <a:t> interest</a:t>
                      </a:r>
                      <a:endParaRPr lang="en-GB" sz="1700" dirty="0"/>
                    </a:p>
                  </a:txBody>
                  <a:tcPr marL="91441" marR="91441" vert="vert" anchor="ctr"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GB" sz="1700" dirty="0" smtClean="0"/>
                        <a:t>Grade B</a:t>
                      </a:r>
                      <a:endParaRPr lang="en-GB" sz="1700" dirty="0"/>
                    </a:p>
                  </a:txBody>
                  <a:tcPr marL="91441" marR="91441" vert="vert" anchor="ctr"/>
                </a:tc>
              </a:tr>
              <a:tr h="171450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700" dirty="0" smtClean="0"/>
                        <a:t>Calculate</a:t>
                      </a:r>
                      <a:r>
                        <a:rPr lang="en-GB" sz="1700" baseline="0" dirty="0" smtClean="0"/>
                        <a:t> a reverse percentage</a:t>
                      </a:r>
                      <a:endParaRPr lang="en-GB" sz="1700" dirty="0"/>
                    </a:p>
                  </a:txBody>
                  <a:tcPr marL="91441" marR="91441" vert="vert" anchor="ctr"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7994354"/>
              </p:ext>
            </p:extLst>
          </p:nvPr>
        </p:nvGraphicFramePr>
        <p:xfrm>
          <a:off x="7445052" y="0"/>
          <a:ext cx="2476500" cy="685801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31812"/>
                <a:gridCol w="2144688"/>
              </a:tblGrid>
              <a:tr h="2286004">
                <a:tc rowSpan="3">
                  <a:txBody>
                    <a:bodyPr/>
                    <a:lstStyle/>
                    <a:p>
                      <a:pPr algn="ctr"/>
                      <a:r>
                        <a:rPr lang="en-GB" sz="1700" dirty="0" smtClean="0"/>
                        <a:t>Grade</a:t>
                      </a:r>
                      <a:r>
                        <a:rPr lang="en-GB" sz="1700" baseline="0" dirty="0" smtClean="0"/>
                        <a:t> C</a:t>
                      </a:r>
                      <a:endParaRPr lang="en-GB" sz="1700" dirty="0"/>
                    </a:p>
                  </a:txBody>
                  <a:tcPr marL="91441" marR="91441"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700" dirty="0" smtClean="0"/>
                        <a:t>Find the </a:t>
                      </a:r>
                    </a:p>
                    <a:p>
                      <a:pPr algn="ctr"/>
                      <a:r>
                        <a:rPr lang="en-GB" sz="1700" dirty="0" smtClean="0"/>
                        <a:t>percentage</a:t>
                      </a:r>
                      <a:r>
                        <a:rPr lang="en-GB" sz="1700" baseline="0" dirty="0" smtClean="0"/>
                        <a:t> change (profit/loss)</a:t>
                      </a:r>
                      <a:endParaRPr lang="en-GB" sz="1700" dirty="0"/>
                    </a:p>
                  </a:txBody>
                  <a:tcPr marL="91441" marR="91441" vert="vert270" anchor="ctr"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4"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700" dirty="0" smtClean="0"/>
                        <a:t>Decrease an </a:t>
                      </a:r>
                    </a:p>
                    <a:p>
                      <a:pPr algn="ctr"/>
                      <a:r>
                        <a:rPr lang="en-GB" sz="1700" dirty="0" smtClean="0"/>
                        <a:t>amount by a</a:t>
                      </a:r>
                    </a:p>
                    <a:p>
                      <a:pPr algn="ctr"/>
                      <a:r>
                        <a:rPr lang="en-GB" sz="1700" dirty="0" smtClean="0"/>
                        <a:t> percentage</a:t>
                      </a:r>
                      <a:endParaRPr lang="en-GB" sz="1700" dirty="0"/>
                    </a:p>
                  </a:txBody>
                  <a:tcPr marL="91441" marR="91441" vert="vert270" anchor="ctr"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4"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3038" indent="-173038" algn="ctr"/>
                      <a:r>
                        <a:rPr lang="en-GB" sz="1700" dirty="0" smtClean="0"/>
                        <a:t>Increase an</a:t>
                      </a:r>
                      <a:r>
                        <a:rPr lang="en-GB" sz="1700" baseline="0" dirty="0" smtClean="0"/>
                        <a:t> a </a:t>
                      </a:r>
                    </a:p>
                    <a:p>
                      <a:pPr marL="173038" indent="-173038" algn="ctr"/>
                      <a:r>
                        <a:rPr lang="en-GB" sz="1700" baseline="0" dirty="0" smtClean="0"/>
                        <a:t>amount by a </a:t>
                      </a:r>
                    </a:p>
                    <a:p>
                      <a:pPr marL="173038" indent="-173038" algn="ctr"/>
                      <a:r>
                        <a:rPr lang="en-GB" sz="1700" baseline="0" dirty="0" smtClean="0"/>
                        <a:t>percentage</a:t>
                      </a:r>
                      <a:endParaRPr lang="en-GB" sz="1700" dirty="0"/>
                    </a:p>
                  </a:txBody>
                  <a:tcPr marL="91441" marR="91441" vert="vert270" anchor="ctr"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878894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315</TotalTime>
  <Words>47</Words>
  <Application>Microsoft Office PowerPoint</Application>
  <PresentationFormat>A4 Paper (210x297 mm)</PresentationFormat>
  <Paragraphs>16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SUTC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Jenny Hughes</dc:creator>
  <cp:lastModifiedBy>jenny.hughes</cp:lastModifiedBy>
  <cp:revision>32</cp:revision>
  <cp:lastPrinted>2014-03-12T11:03:51Z</cp:lastPrinted>
  <dcterms:created xsi:type="dcterms:W3CDTF">2014-03-09T15:31:15Z</dcterms:created>
  <dcterms:modified xsi:type="dcterms:W3CDTF">2014-10-06T14:57:16Z</dcterms:modified>
</cp:coreProperties>
</file>