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4" r:id="rId3"/>
  </p:sldIdLst>
  <p:sldSz cx="9906000" cy="6858000" type="A4"/>
  <p:notesSz cx="9931400" cy="6794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2" autoAdjust="0"/>
    <p:restoredTop sz="83033" autoAdjust="0"/>
  </p:normalViewPr>
  <p:slideViewPr>
    <p:cSldViewPr>
      <p:cViewPr>
        <p:scale>
          <a:sx n="50" d="100"/>
          <a:sy n="50" d="100"/>
        </p:scale>
        <p:origin x="-1584" y="-21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07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20BF6-3BB4-462E-A63A-0A381370BAEC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5788" y="509588"/>
            <a:ext cx="3679825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203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070" y="6453203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FF6B6-7D77-4A9D-95D7-59AE1C84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58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this one if you want to save paper. Stick the central section down and the tabs lift up either side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FF6B6-7D77-4A9D-95D7-59AE1C84799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128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39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05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5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96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23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8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68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079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0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26419-F8F9-4F0F-AA02-2B449AFE87C7}" type="datetimeFigureOut">
              <a:rPr lang="en-GB" smtClean="0"/>
              <a:t>10/09/2015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2549-C018-4863-9037-3674656AD8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4283595"/>
                  </p:ext>
                </p:extLst>
              </p:nvPr>
            </p:nvGraphicFramePr>
            <p:xfrm>
              <a:off x="0" y="-6"/>
              <a:ext cx="9906000" cy="6858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44688"/>
                    <a:gridCol w="331812"/>
                    <a:gridCol w="4953000"/>
                    <a:gridCol w="331812"/>
                    <a:gridCol w="2144688"/>
                  </a:tblGrid>
                  <a:tr h="17145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Transformations</a:t>
                          </a:r>
                          <a:endParaRPr lang="en-GB" sz="1800" dirty="0"/>
                        </a:p>
                      </a:txBody>
                      <a:tcPr marL="91441" marR="91441" vert="vert" anchor="ctr"/>
                    </a:tc>
                    <a:tc rowSpan="6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 marL="91441" marR="91441"/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Trig Graphs</a:t>
                          </a:r>
                          <a:endParaRPr lang="en-GB" sz="1800" dirty="0"/>
                        </a:p>
                      </a:txBody>
                      <a:tcPr marL="91441" marR="91441" vert="vert270" anchor="ctr"/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𝑡𝑎𝑛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algn="ctr"/>
                          <a:endParaRPr lang="en-GB" sz="1800" dirty="0"/>
                        </a:p>
                      </a:txBody>
                      <a:tcPr marL="91441" marR="91441" vert="vert270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1501"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1143002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𝑐𝑜𝑠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algn="ctr"/>
                          <a:endParaRPr lang="en-GB" sz="1800" dirty="0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143002"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1501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𝑠𝑖𝑛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171450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𝑎𝑥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4283595"/>
                  </p:ext>
                </p:extLst>
              </p:nvPr>
            </p:nvGraphicFramePr>
            <p:xfrm>
              <a:off x="0" y="-6"/>
              <a:ext cx="9906000" cy="6858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44688"/>
                    <a:gridCol w="331812"/>
                    <a:gridCol w="4953000"/>
                    <a:gridCol w="331812"/>
                    <a:gridCol w="2144688"/>
                  </a:tblGrid>
                  <a:tr h="1714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356" r="-361648" b="-300712"/>
                          </a:stretch>
                        </a:blipFill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Transformations</a:t>
                          </a:r>
                          <a:endParaRPr lang="en-GB" sz="1800" dirty="0"/>
                        </a:p>
                      </a:txBody>
                      <a:tcPr marL="91441" marR="91441" vert="vert" anchor="ctr"/>
                    </a:tc>
                    <a:tc rowSpan="6">
                      <a:txBody>
                        <a:bodyPr/>
                        <a:lstStyle/>
                        <a:p>
                          <a:endParaRPr lang="en-GB" sz="1800" dirty="0"/>
                        </a:p>
                      </a:txBody>
                      <a:tcPr marL="91441" marR="91441"/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Trig Graphs</a:t>
                          </a:r>
                          <a:endParaRPr lang="en-GB" sz="1800" dirty="0"/>
                        </a:p>
                      </a:txBody>
                      <a:tcPr marL="91441" marR="91441" vert="vert270" anchor="ctr"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61648" t="-267" b="-200267"/>
                          </a:stretch>
                        </a:blipFill>
                      </a:tcPr>
                    </a:tc>
                  </a:tr>
                  <a:tr h="571501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100000" r="-361648" b="-19964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1143002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61648" t="-100267" b="-100267"/>
                          </a:stretch>
                        </a:blipFill>
                      </a:tcPr>
                    </a:tc>
                  </a:tr>
                  <a:tr h="1143002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200712" r="-361648" b="-10035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1501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l="-361648" t="-200267" b="-267"/>
                          </a:stretch>
                        </a:blipFill>
                      </a:tcPr>
                    </a:tc>
                  </a:tr>
                  <a:tr h="1714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2"/>
                          <a:stretch>
                            <a:fillRect t="-300712" r="-361648" b="-35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03350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4519192"/>
                  </p:ext>
                </p:extLst>
              </p:nvPr>
            </p:nvGraphicFramePr>
            <p:xfrm>
              <a:off x="-15552" y="-8777"/>
              <a:ext cx="4953000" cy="6858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44688"/>
                    <a:gridCol w="331812"/>
                    <a:gridCol w="331812"/>
                    <a:gridCol w="2144688"/>
                  </a:tblGrid>
                  <a:tr h="17145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Transformations</a:t>
                          </a:r>
                          <a:endParaRPr lang="en-GB" sz="1800" dirty="0"/>
                        </a:p>
                      </a:txBody>
                      <a:tcPr marL="91441" marR="91441" vert="vert" anchor="ctr"/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Trig Graphs</a:t>
                          </a:r>
                          <a:endParaRPr lang="en-GB" sz="1800" dirty="0"/>
                        </a:p>
                      </a:txBody>
                      <a:tcPr marL="91441" marR="91441" vert="vert270" anchor="ctr"/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𝑡𝑎𝑛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algn="ctr"/>
                          <a:endParaRPr lang="en-GB" sz="1800" dirty="0"/>
                        </a:p>
                      </a:txBody>
                      <a:tcPr marL="91441" marR="91441" vert="vert270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1501"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1143002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𝑐𝑜𝑠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algn="ctr"/>
                          <a:endParaRPr lang="en-GB" sz="1800" dirty="0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143002"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1501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𝑠𝑖𝑛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171450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𝑎𝑥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4519192"/>
                  </p:ext>
                </p:extLst>
              </p:nvPr>
            </p:nvGraphicFramePr>
            <p:xfrm>
              <a:off x="-15552" y="-8777"/>
              <a:ext cx="4953000" cy="6858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44688"/>
                    <a:gridCol w="331812"/>
                    <a:gridCol w="331812"/>
                    <a:gridCol w="2144688"/>
                  </a:tblGrid>
                  <a:tr h="1714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t="-356" r="-130966" b="-300356"/>
                          </a:stretch>
                        </a:blipFill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Transformations</a:t>
                          </a:r>
                          <a:endParaRPr lang="en-GB" sz="1800" dirty="0"/>
                        </a:p>
                      </a:txBody>
                      <a:tcPr marL="91441" marR="91441" vert="vert" anchor="ctr"/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Trig Graphs</a:t>
                          </a:r>
                          <a:endParaRPr lang="en-GB" sz="1800" dirty="0"/>
                        </a:p>
                      </a:txBody>
                      <a:tcPr marL="91441" marR="91441" vert="vert270" anchor="ctr"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30966" t="-267" b="-200000"/>
                          </a:stretch>
                        </a:blipFill>
                      </a:tcPr>
                    </a:tc>
                  </a:tr>
                  <a:tr h="571501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t="-100000" r="-130966" b="-199291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1143002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30966" t="-100267" b="-100000"/>
                          </a:stretch>
                        </a:blipFill>
                      </a:tcPr>
                    </a:tc>
                  </a:tr>
                  <a:tr h="1143002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t="-200712" r="-130966" b="-1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1501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3"/>
                          <a:stretch>
                            <a:fillRect l="-130966" t="-200267"/>
                          </a:stretch>
                        </a:blipFill>
                      </a:tcPr>
                    </a:tc>
                  </a:tr>
                  <a:tr h="1714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3"/>
                          <a:stretch>
                            <a:fillRect t="-300712" r="-13096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9875567"/>
                  </p:ext>
                </p:extLst>
              </p:nvPr>
            </p:nvGraphicFramePr>
            <p:xfrm>
              <a:off x="4953000" y="0"/>
              <a:ext cx="4953000" cy="6858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44688"/>
                    <a:gridCol w="331812"/>
                    <a:gridCol w="331812"/>
                    <a:gridCol w="2144688"/>
                  </a:tblGrid>
                  <a:tr h="17145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Transformations</a:t>
                          </a:r>
                          <a:endParaRPr lang="en-GB" sz="1800" dirty="0"/>
                        </a:p>
                      </a:txBody>
                      <a:tcPr marL="91441" marR="91441" vert="vert" anchor="ctr"/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Trig Graphs</a:t>
                          </a:r>
                          <a:endParaRPr lang="en-GB" sz="1800" dirty="0"/>
                        </a:p>
                      </a:txBody>
                      <a:tcPr marL="91441" marR="91441" vert="vert270" anchor="ctr"/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𝑡𝑎𝑛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algn="ctr"/>
                          <a:endParaRPr lang="en-GB" sz="1800" dirty="0"/>
                        </a:p>
                      </a:txBody>
                      <a:tcPr marL="91441" marR="91441" vert="vert270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71501"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1143002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𝑐𝑜𝑠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  <a:p>
                          <a:pPr algn="ctr"/>
                          <a:endParaRPr lang="en-GB" sz="1800" dirty="0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143002"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𝑎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1501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𝑠𝑖𝑛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171450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latin typeface="Cambria Math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latin typeface="Cambria Math"/>
                                      </a:rPr>
                                      <m:t>𝑎𝑥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9875567"/>
                  </p:ext>
                </p:extLst>
              </p:nvPr>
            </p:nvGraphicFramePr>
            <p:xfrm>
              <a:off x="4953000" y="0"/>
              <a:ext cx="4953000" cy="68580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44688"/>
                    <a:gridCol w="331812"/>
                    <a:gridCol w="331812"/>
                    <a:gridCol w="2144688"/>
                  </a:tblGrid>
                  <a:tr h="1714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84" r="-130682" b="-300712"/>
                          </a:stretch>
                        </a:blipFill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Transformations</a:t>
                          </a:r>
                          <a:endParaRPr lang="en-GB" sz="1800" dirty="0"/>
                        </a:p>
                      </a:txBody>
                      <a:tcPr marL="91441" marR="91441" vert="vert" anchor="ctr"/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/>
                            <a:t>Trig Graphs</a:t>
                          </a:r>
                          <a:endParaRPr lang="en-GB" sz="1800" dirty="0"/>
                        </a:p>
                      </a:txBody>
                      <a:tcPr marL="91441" marR="91441" vert="vert270" anchor="ctr"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30966" b="-200267"/>
                          </a:stretch>
                        </a:blipFill>
                      </a:tcPr>
                    </a:tc>
                  </a:tr>
                  <a:tr h="571501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84" t="-99645" r="-130682" b="-19964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1143002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30966" t="-100000" b="-100267"/>
                          </a:stretch>
                        </a:blipFill>
                      </a:tcPr>
                    </a:tc>
                  </a:tr>
                  <a:tr h="1143002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84" t="-200356" r="-130682" b="-10035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571501"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270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l="-130966" t="-200000" b="-267"/>
                          </a:stretch>
                        </a:blipFill>
                      </a:tcPr>
                    </a:tc>
                  </a:tr>
                  <a:tr h="17145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 vert="vert" anchor="ctr"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l="-284" t="-300356" r="-130682" b="-35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87889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116</Words>
  <Application>Microsoft Office PowerPoint</Application>
  <PresentationFormat>A4 Paper (210x297 mm)</PresentationFormat>
  <Paragraphs>29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SUTC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Hughes</dc:creator>
  <cp:lastModifiedBy>Jenny Hughes</cp:lastModifiedBy>
  <cp:revision>36</cp:revision>
  <cp:lastPrinted>2014-03-12T11:03:51Z</cp:lastPrinted>
  <dcterms:created xsi:type="dcterms:W3CDTF">2014-03-09T15:31:15Z</dcterms:created>
  <dcterms:modified xsi:type="dcterms:W3CDTF">2015-09-10T14:56:10Z</dcterms:modified>
</cp:coreProperties>
</file>