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906000" cy="6858000" type="A4"/>
  <p:notesSz cx="9931400" cy="6794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2" autoAdjust="0"/>
    <p:restoredTop sz="83033" autoAdjust="0"/>
  </p:normalViewPr>
  <p:slideViewPr>
    <p:cSldViewPr>
      <p:cViewPr>
        <p:scale>
          <a:sx n="50" d="100"/>
          <a:sy n="50" d="100"/>
        </p:scale>
        <p:origin x="-1632" y="-21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07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20BF6-3BB4-462E-A63A-0A381370BAEC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5788" y="509588"/>
            <a:ext cx="3679825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140" y="3227388"/>
            <a:ext cx="794512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203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070" y="6453203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FF6B6-7D77-4A9D-95D7-59AE1C84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585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7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FF6B6-7D77-4A9D-95D7-59AE1C84799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689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05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5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96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23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8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68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079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0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1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953000" y="3140968"/>
            <a:ext cx="4953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0" y="2564904"/>
            <a:ext cx="4953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28593" y="2767200"/>
            <a:ext cx="4577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Find the principle value.</a:t>
            </a:r>
            <a:endParaRPr lang="en-GB" dirty="0"/>
          </a:p>
        </p:txBody>
      </p:sp>
      <p:sp>
        <p:nvSpPr>
          <p:cNvPr id="88" name="TextBox 87"/>
          <p:cNvSpPr txBox="1"/>
          <p:nvPr/>
        </p:nvSpPr>
        <p:spPr>
          <a:xfrm rot="10800000">
            <a:off x="4953001" y="3143188"/>
            <a:ext cx="4577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Sketch the curve.</a:t>
            </a:r>
            <a:endParaRPr lang="en-GB" dirty="0"/>
          </a:p>
        </p:txBody>
      </p:sp>
      <p:sp>
        <p:nvSpPr>
          <p:cNvPr id="89" name="TextBox 88"/>
          <p:cNvSpPr txBox="1"/>
          <p:nvPr/>
        </p:nvSpPr>
        <p:spPr>
          <a:xfrm rot="10800000">
            <a:off x="-23481" y="2582535"/>
            <a:ext cx="4577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Find the other angles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>
              <a:xfrm>
                <a:off x="344487" y="620688"/>
                <a:ext cx="4320481" cy="1656184"/>
              </a:xfrm>
              <a:prstGeom prst="roundRect">
                <a:avLst/>
              </a:prstGeom>
              <a:ln w="38100" cmpd="thickThin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smtClean="0"/>
                  <a:t>Finding angles in a given range</a:t>
                </a:r>
              </a:p>
              <a:p>
                <a:pPr algn="ctr"/>
                <a:endParaRPr lang="en-GB" dirty="0"/>
              </a:p>
              <a:p>
                <a:pPr algn="ctr"/>
                <a:r>
                  <a:rPr lang="en-GB" sz="1600" dirty="0" smtClean="0"/>
                  <a:t>E.g. Solve</a:t>
                </a:r>
                <a:r>
                  <a:rPr lang="en-GB" sz="1600" dirty="0"/>
                  <a:t>, for </a:t>
                </a:r>
                <a:r>
                  <a:rPr lang="en-GB" sz="1600" dirty="0" smtClean="0"/>
                  <a:t>-360 </a:t>
                </a:r>
                <a:r>
                  <a:rPr lang="en-GB" sz="1600" dirty="0"/>
                  <a:t>&lt;</a:t>
                </a:r>
                <a:r>
                  <a:rPr lang="en-GB" sz="1600" dirty="0" smtClean="0"/>
                  <a:t> </a:t>
                </a:r>
                <a:r>
                  <a:rPr lang="en-GB" sz="1600" i="1" dirty="0"/>
                  <a:t>x</a:t>
                </a:r>
                <a:r>
                  <a:rPr lang="en-GB" sz="1600" dirty="0"/>
                  <a:t> </a:t>
                </a:r>
                <a:r>
                  <a:rPr lang="en-GB" sz="1600" dirty="0" smtClean="0"/>
                  <a:t>&lt; 360</a:t>
                </a:r>
                <a:r>
                  <a:rPr lang="en-GB" sz="1600" dirty="0"/>
                  <a:t>°, the equation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1" dirty="0" smtClean="0">
                          <a:latin typeface="Cambria Math"/>
                        </a:rPr>
                        <m:t>sin</m:t>
                      </m:r>
                      <m:r>
                        <a:rPr lang="en-GB" sz="1600" i="1" dirty="0" smtClean="0">
                          <a:latin typeface="Cambria Math"/>
                        </a:rPr>
                        <m:t>⁡</m:t>
                      </m:r>
                      <m:r>
                        <a:rPr lang="en-GB" sz="1600" b="0" i="1" dirty="0" smtClean="0">
                          <a:latin typeface="Cambria Math"/>
                        </a:rPr>
                        <m:t>𝑥</m:t>
                      </m:r>
                      <m:r>
                        <a:rPr lang="en-GB" sz="1600" i="1" dirty="0" smtClean="0">
                          <a:latin typeface="Cambria Math"/>
                        </a:rPr>
                        <m:t> </m:t>
                      </m:r>
                      <m:r>
                        <a:rPr lang="en-GB" sz="16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600" i="1" dirty="0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600" i="1" dirty="0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dirty="0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600" b="0" i="1" dirty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6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87" y="620688"/>
                <a:ext cx="4320481" cy="1656184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38100" cmpd="thickThin"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5328592" y="5157192"/>
            <a:ext cx="420181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473280" y="4149080"/>
            <a:ext cx="0" cy="2160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961113" y="2092206"/>
                <a:ext cx="6052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113" y="2092206"/>
                <a:ext cx="60523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loud Callout 24"/>
              <p:cNvSpPr/>
              <p:nvPr/>
            </p:nvSpPr>
            <p:spPr>
              <a:xfrm>
                <a:off x="6897217" y="476672"/>
                <a:ext cx="2664297" cy="1336794"/>
              </a:xfrm>
              <a:prstGeom prst="cloudCallout">
                <a:avLst>
                  <a:gd name="adj1" fmla="val -43214"/>
                  <a:gd name="adj2" fmla="val 74143"/>
                </a:avLst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Your going to be 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GB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5" name="Cloud Callout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217" y="476672"/>
                <a:ext cx="2664297" cy="1336794"/>
              </a:xfrm>
              <a:prstGeom prst="cloudCallout">
                <a:avLst>
                  <a:gd name="adj1" fmla="val -43214"/>
                  <a:gd name="adj2" fmla="val 74143"/>
                </a:avLst>
              </a:prstGeom>
              <a:blipFill rotWithShape="1">
                <a:blip r:embed="rId5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Cloud Callout 96"/>
          <p:cNvSpPr/>
          <p:nvPr/>
        </p:nvSpPr>
        <p:spPr>
          <a:xfrm rot="10800000">
            <a:off x="228324" y="5404573"/>
            <a:ext cx="3644554" cy="976754"/>
          </a:xfrm>
          <a:prstGeom prst="cloudCallout">
            <a:avLst>
              <a:gd name="adj1" fmla="val 35082"/>
              <a:gd name="adj2" fmla="val 116109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smtClean="0"/>
              <a:t>The symmetries </a:t>
            </a:r>
            <a:r>
              <a:rPr lang="en-GB" sz="1600" dirty="0" smtClean="0"/>
              <a:t>of the graph should help you with this.</a:t>
            </a:r>
            <a:endParaRPr lang="en-GB" sz="1600" dirty="0"/>
          </a:p>
        </p:txBody>
      </p:sp>
      <p:sp>
        <p:nvSpPr>
          <p:cNvPr id="98" name="Cloud Callout 97"/>
          <p:cNvSpPr/>
          <p:nvPr/>
        </p:nvSpPr>
        <p:spPr>
          <a:xfrm rot="10800000">
            <a:off x="1308446" y="4005064"/>
            <a:ext cx="3356522" cy="1336794"/>
          </a:xfrm>
          <a:prstGeom prst="cloudCallout">
            <a:avLst>
              <a:gd name="adj1" fmla="val -43214"/>
              <a:gd name="adj2" fmla="val 741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It’s nice to write them out in ascending order so it’s super clear to the examiner you know what you are doing.</a:t>
            </a:r>
            <a:endParaRPr lang="en-GB" sz="1400" dirty="0"/>
          </a:p>
        </p:txBody>
      </p:sp>
      <p:sp>
        <p:nvSpPr>
          <p:cNvPr id="26" name="Rectangle 25"/>
          <p:cNvSpPr/>
          <p:nvPr/>
        </p:nvSpPr>
        <p:spPr>
          <a:xfrm>
            <a:off x="5040560" y="1"/>
            <a:ext cx="4736976" cy="4046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Glue here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 rot="10800000">
            <a:off x="5040560" y="6480719"/>
            <a:ext cx="4736976" cy="4046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Glue here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 rot="10800000">
            <a:off x="108013" y="6480719"/>
            <a:ext cx="4736976" cy="4046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Glue here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7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101</Words>
  <Application>Microsoft Office PowerPoint</Application>
  <PresentationFormat>A4 Paper (210x297 mm)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SUTC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Hughes</dc:creator>
  <cp:lastModifiedBy>Jenny Hughes</cp:lastModifiedBy>
  <cp:revision>35</cp:revision>
  <cp:lastPrinted>2014-03-12T11:03:51Z</cp:lastPrinted>
  <dcterms:created xsi:type="dcterms:W3CDTF">2014-03-09T15:31:15Z</dcterms:created>
  <dcterms:modified xsi:type="dcterms:W3CDTF">2015-09-10T11:58:43Z</dcterms:modified>
</cp:coreProperties>
</file>