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068" y="-1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229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052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866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220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455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14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33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17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62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340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8F370-11B7-4A36-A131-A785F2904B4F}" type="datetimeFigureOut">
              <a:rPr lang="en-GB" smtClean="0"/>
              <a:t>28/09/2015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13420-1433-4268-8D1F-C5B1D9EE3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52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1613" y="138782"/>
            <a:ext cx="6801763" cy="6686426"/>
            <a:chOff x="106642419" y="105198355"/>
            <a:chExt cx="7020872" cy="6902453"/>
          </a:xfrm>
        </p:grpSpPr>
        <p:pic>
          <p:nvPicPr>
            <p:cNvPr id="1029" name="Picture 5" descr="fortune teller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4" t="462" r="55542" b="26843"/>
            <a:stretch>
              <a:fillRect/>
            </a:stretch>
          </p:blipFill>
          <p:spPr bwMode="auto">
            <a:xfrm>
              <a:off x="106642419" y="105198355"/>
              <a:ext cx="7020872" cy="69024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 rot="2700000">
              <a:off x="110638695" y="105502414"/>
              <a:ext cx="1298117" cy="7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Text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 rot="2700000">
              <a:off x="112299781" y="107165072"/>
              <a:ext cx="1298117" cy="7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Text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 rot="8100000">
              <a:off x="110604624" y="111012587"/>
              <a:ext cx="1298117" cy="7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Text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 rot="8100000">
              <a:off x="112265710" y="109362303"/>
              <a:ext cx="1298117" cy="7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Text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 rot="13500000">
              <a:off x="106779969" y="109326220"/>
              <a:ext cx="1298117" cy="7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Text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13500000">
              <a:off x="108441055" y="110988878"/>
              <a:ext cx="1298117" cy="7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Text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 rot="18900000">
              <a:off x="106786342" y="107146643"/>
              <a:ext cx="1298117" cy="7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Text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 rot="18900000">
              <a:off x="108447428" y="105496359"/>
              <a:ext cx="1298117" cy="7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Text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7176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A4 Paper (210x297 mm)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Hughes</dc:creator>
  <cp:lastModifiedBy>Jenny Hughes</cp:lastModifiedBy>
  <cp:revision>1</cp:revision>
  <dcterms:created xsi:type="dcterms:W3CDTF">2015-09-28T18:29:49Z</dcterms:created>
  <dcterms:modified xsi:type="dcterms:W3CDTF">2015-09-28T18:31:43Z</dcterms:modified>
</cp:coreProperties>
</file>