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801600" cy="9601200" type="A3"/>
  <p:notesSz cx="6797675" cy="9926638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62" y="57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CB985-5BD1-436D-82E5-FD11DDC8027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06C5C-6109-4C0A-8C58-27A48D16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103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61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34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03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50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39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76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74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92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439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944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90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4751D-9BDB-439F-9E40-4FCD8C92EB1F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6DEA9-E9E1-4B76-BB5B-96CF57EE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369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6" name="AutoShape 2"/>
          <p:cNvCxnSpPr>
            <a:cxnSpLocks noChangeShapeType="1"/>
          </p:cNvCxnSpPr>
          <p:nvPr/>
        </p:nvCxnSpPr>
        <p:spPr bwMode="auto">
          <a:xfrm flipV="1">
            <a:off x="0" y="912168"/>
            <a:ext cx="12852977" cy="777686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27" name="AutoShape 3"/>
          <p:cNvCxnSpPr>
            <a:cxnSpLocks noChangeShapeType="1"/>
          </p:cNvCxnSpPr>
          <p:nvPr/>
        </p:nvCxnSpPr>
        <p:spPr bwMode="auto">
          <a:xfrm>
            <a:off x="67844" y="1128192"/>
            <a:ext cx="12771260" cy="745870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28" name="AutoShape 4"/>
          <p:cNvCxnSpPr>
            <a:cxnSpLocks noChangeShapeType="1"/>
          </p:cNvCxnSpPr>
          <p:nvPr/>
        </p:nvCxnSpPr>
        <p:spPr bwMode="auto">
          <a:xfrm>
            <a:off x="6400800" y="0"/>
            <a:ext cx="0" cy="9601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 flipV="1">
            <a:off x="3478926" y="0"/>
            <a:ext cx="5802194" cy="9681022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30" name="AutoShape 6"/>
          <p:cNvCxnSpPr>
            <a:cxnSpLocks noChangeShapeType="1"/>
          </p:cNvCxnSpPr>
          <p:nvPr/>
        </p:nvCxnSpPr>
        <p:spPr bwMode="auto">
          <a:xfrm flipH="1" flipV="1">
            <a:off x="3592488" y="65583"/>
            <a:ext cx="5554787" cy="9343529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1031" name="AutoShape 7"/>
          <p:cNvCxnSpPr>
            <a:cxnSpLocks noChangeShapeType="1"/>
          </p:cNvCxnSpPr>
          <p:nvPr/>
        </p:nvCxnSpPr>
        <p:spPr bwMode="auto">
          <a:xfrm flipH="1">
            <a:off x="0" y="4800600"/>
            <a:ext cx="12801600" cy="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sp>
        <p:nvSpPr>
          <p:cNvPr id="5" name="Text Box 11"/>
          <p:cNvSpPr txBox="1">
            <a:spLocks noChangeArrowheads="1"/>
          </p:cNvSpPr>
          <p:nvPr/>
        </p:nvSpPr>
        <p:spPr bwMode="auto">
          <a:xfrm rot="19746224">
            <a:off x="6879946" y="2798080"/>
            <a:ext cx="6163562" cy="66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7192889" y="4800600"/>
            <a:ext cx="5608712" cy="66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  <a:p>
            <a:endParaRPr lang="en-US" sz="1050" dirty="0"/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 rot="8937935">
            <a:off x="-360856" y="6340246"/>
            <a:ext cx="6285481" cy="66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 rot="1826421">
            <a:off x="6537449" y="6591379"/>
            <a:ext cx="5614733" cy="705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  <a:p>
            <a:endParaRPr lang="en-US" sz="1050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 rot="3545827">
            <a:off x="5500653" y="7145921"/>
            <a:ext cx="4333022" cy="66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 rot="5400000">
            <a:off x="3958081" y="7496570"/>
            <a:ext cx="4333022" cy="49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 rot="10800000">
            <a:off x="1203682" y="4152528"/>
            <a:ext cx="4333022" cy="66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  <a:p>
            <a:pPr defTabSz="273050"/>
            <a:endParaRPr lang="en-US" sz="1050" dirty="0"/>
          </a:p>
        </p:txBody>
      </p:sp>
      <p:sp>
        <p:nvSpPr>
          <p:cNvPr id="35" name="Text Box 11"/>
          <p:cNvSpPr txBox="1">
            <a:spLocks noChangeArrowheads="1"/>
          </p:cNvSpPr>
          <p:nvPr/>
        </p:nvSpPr>
        <p:spPr bwMode="auto">
          <a:xfrm rot="12626872">
            <a:off x="1770321" y="2651633"/>
            <a:ext cx="4333022" cy="66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</p:txBody>
      </p:sp>
      <p:sp>
        <p:nvSpPr>
          <p:cNvPr id="37" name="Text Box 11"/>
          <p:cNvSpPr txBox="1">
            <a:spLocks noChangeArrowheads="1"/>
          </p:cNvSpPr>
          <p:nvPr/>
        </p:nvSpPr>
        <p:spPr bwMode="auto">
          <a:xfrm rot="14352777">
            <a:off x="3043313" y="1536296"/>
            <a:ext cx="4333022" cy="848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  <a:p>
            <a:endParaRPr lang="en-US" sz="1050" dirty="0"/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 rot="16200000">
            <a:off x="4855836" y="1734644"/>
            <a:ext cx="3752026" cy="66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 smtClean="0"/>
              <a:t>Question / Topic</a:t>
            </a:r>
            <a:endParaRPr lang="en-GB" sz="2800" dirty="0"/>
          </a:p>
          <a:p>
            <a:pPr marL="228600" indent="-228600">
              <a:buAutoNum type="alphaLcParenBoth"/>
            </a:pPr>
            <a:endParaRPr lang="en-US" sz="1050" dirty="0"/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 rot="18054369">
            <a:off x="6076621" y="2033305"/>
            <a:ext cx="4333022" cy="66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  <a:p>
            <a:endParaRPr lang="en-US" sz="1050" dirty="0"/>
          </a:p>
          <a:p>
            <a:endParaRPr lang="en-US" sz="1050" dirty="0"/>
          </a:p>
        </p:txBody>
      </p:sp>
      <p:sp>
        <p:nvSpPr>
          <p:cNvPr id="54" name="Oval 9"/>
          <p:cNvSpPr>
            <a:spLocks noChangeArrowheads="1"/>
          </p:cNvSpPr>
          <p:nvPr/>
        </p:nvSpPr>
        <p:spPr bwMode="auto">
          <a:xfrm>
            <a:off x="5602962" y="4022793"/>
            <a:ext cx="1589925" cy="1497887"/>
          </a:xfrm>
          <a:prstGeom prst="ellipse">
            <a:avLst/>
          </a:prstGeom>
          <a:solidFill>
            <a:srgbClr val="FFFFFF"/>
          </a:solidFill>
          <a:ln w="9525" algn="in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ch_30[1]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160" y="3967589"/>
            <a:ext cx="1609279" cy="1609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36" name="Oval 9"/>
          <p:cNvSpPr>
            <a:spLocks noChangeArrowheads="1"/>
          </p:cNvSpPr>
          <p:nvPr/>
        </p:nvSpPr>
        <p:spPr bwMode="auto">
          <a:xfrm>
            <a:off x="5858394" y="4245954"/>
            <a:ext cx="1043257" cy="1043257"/>
          </a:xfrm>
          <a:prstGeom prst="ellipse">
            <a:avLst/>
          </a:prstGeom>
          <a:solidFill>
            <a:srgbClr val="FFFFFF"/>
          </a:solidFill>
          <a:ln w="3175" algn="in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000" dirty="0" smtClean="0"/>
              <a:t>Power Hour</a:t>
            </a:r>
            <a:endParaRPr lang="en-GB" sz="2000" dirty="0"/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 rot="7253539">
            <a:off x="2391549" y="6858041"/>
            <a:ext cx="4333022" cy="66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050" dirty="0"/>
              <a:t>Question / Topic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640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38</Words>
  <Application>Microsoft Office PowerPoint</Application>
  <PresentationFormat>A3 Paper (297x420 mm)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Longley Park Sixth Form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jenny.hughes</dc:creator>
  <cp:lastModifiedBy>jenny.hughes</cp:lastModifiedBy>
  <cp:revision>25</cp:revision>
  <cp:lastPrinted>2016-05-16T09:43:16Z</cp:lastPrinted>
  <dcterms:created xsi:type="dcterms:W3CDTF">2016-05-13T08:29:15Z</dcterms:created>
  <dcterms:modified xsi:type="dcterms:W3CDTF">2016-05-25T21:12:10Z</dcterms:modified>
</cp:coreProperties>
</file>